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90"/>
  </p:normalViewPr>
  <p:slideViewPr>
    <p:cSldViewPr snapToGrid="0" snapToObjects="1">
      <p:cViewPr varScale="1">
        <p:scale>
          <a:sx n="92" d="100"/>
          <a:sy n="92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irbnb.com/" TargetMode="Externa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irbnb.com/users/show/10351015" TargetMode="Externa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ripadvisor.com/" TargetMode="Externa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ripadvisor.com/members/78micheld" TargetMode="External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ripadvisor.com/Travel_Guide-g187260-Annecy_Haute_Savoie_Rhone_Alpes.html" TargetMode="External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2" y="614363"/>
            <a:ext cx="8915399" cy="2262781"/>
          </a:xfrm>
        </p:spPr>
        <p:txBody>
          <a:bodyPr/>
          <a:lstStyle/>
          <a:p>
            <a:r>
              <a:rPr lang="en-US" b="1" dirty="0" smtClean="0"/>
              <a:t>Designing for Emotion 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3343275"/>
            <a:ext cx="8915400" cy="2560387"/>
          </a:xfrm>
        </p:spPr>
        <p:txBody>
          <a:bodyPr>
            <a:normAutofit/>
          </a:bodyPr>
          <a:lstStyle/>
          <a:p>
            <a:pPr algn="r"/>
            <a:r>
              <a:rPr lang="en-US" sz="2000" b="1" dirty="0" smtClean="0"/>
              <a:t>Team 18 </a:t>
            </a:r>
            <a:r>
              <a:rPr lang="en-US" dirty="0" smtClean="0"/>
              <a:t>– 	Biswas, Priyanka</a:t>
            </a:r>
          </a:p>
          <a:p>
            <a:pPr algn="r"/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dirty="0" err="1" smtClean="0"/>
              <a:t>Kakarla</a:t>
            </a:r>
            <a:r>
              <a:rPr lang="en-US" dirty="0" smtClean="0"/>
              <a:t>, Dinesh</a:t>
            </a:r>
          </a:p>
          <a:p>
            <a:pPr algn="r"/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dirty="0" err="1" smtClean="0"/>
              <a:t>Lankala</a:t>
            </a:r>
            <a:r>
              <a:rPr lang="en-US" dirty="0" smtClean="0"/>
              <a:t>, </a:t>
            </a:r>
            <a:r>
              <a:rPr lang="en-US" dirty="0" err="1" smtClean="0"/>
              <a:t>Sagar</a:t>
            </a:r>
            <a:r>
              <a:rPr lang="en-US" dirty="0" smtClean="0"/>
              <a:t> </a:t>
            </a:r>
            <a:r>
              <a:rPr lang="en-US" dirty="0" err="1" smtClean="0"/>
              <a:t>Chadra</a:t>
            </a:r>
            <a:r>
              <a:rPr lang="en-US" dirty="0" smtClean="0"/>
              <a:t> Reddy</a:t>
            </a:r>
          </a:p>
          <a:p>
            <a:pPr algn="r"/>
            <a:r>
              <a:rPr lang="en-US" dirty="0"/>
              <a:t>	</a:t>
            </a:r>
            <a:r>
              <a:rPr lang="en-US" dirty="0" smtClean="0"/>
              <a:t>		Narra, Dileep Reddy</a:t>
            </a:r>
          </a:p>
          <a:p>
            <a:pPr algn="r"/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dirty="0" err="1" smtClean="0"/>
              <a:t>Neelagiri</a:t>
            </a:r>
            <a:r>
              <a:rPr lang="en-US" dirty="0" smtClean="0"/>
              <a:t>, </a:t>
            </a:r>
            <a:r>
              <a:rPr lang="en-US" dirty="0" err="1" smtClean="0"/>
              <a:t>Nitish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	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87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5713" y="624108"/>
            <a:ext cx="4350799" cy="3890741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b="1" dirty="0" smtClean="0"/>
              <a:t>Golden Ratio &amp;</a:t>
            </a:r>
            <a:br>
              <a:rPr lang="en-US" sz="2800" b="1" dirty="0" smtClean="0"/>
            </a:br>
            <a:r>
              <a:rPr lang="en-US" sz="2800" b="1" dirty="0"/>
              <a:t> Attention 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/>
              <a:t/>
            </a:r>
            <a:br>
              <a:rPr lang="en-US" sz="2200" dirty="0"/>
            </a:br>
            <a:r>
              <a:rPr lang="en-US" sz="2000" dirty="0">
                <a:hlinkClick r:id="rId2"/>
              </a:rPr>
              <a:t>https://www.airbnb.com/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512" y="624108"/>
            <a:ext cx="5047901" cy="5762403"/>
          </a:xfrm>
        </p:spPr>
      </p:pic>
    </p:spTree>
    <p:extLst>
      <p:ext uri="{BB962C8B-B14F-4D97-AF65-F5344CB8AC3E}">
        <p14:creationId xmlns:p14="http://schemas.microsoft.com/office/powerpoint/2010/main" val="168848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800" b="1" dirty="0" smtClean="0"/>
              <a:t>Uniqueness &amp; Golden Ratio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448" y="1416954"/>
            <a:ext cx="9812639" cy="5039263"/>
          </a:xfrm>
        </p:spPr>
      </p:pic>
    </p:spTree>
    <p:extLst>
      <p:ext uri="{BB962C8B-B14F-4D97-AF65-F5344CB8AC3E}">
        <p14:creationId xmlns:p14="http://schemas.microsoft.com/office/powerpoint/2010/main" val="34608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100" b="1" dirty="0"/>
              <a:t>Attention</a:t>
            </a:r>
            <a:r>
              <a:rPr lang="en-US" sz="2700" b="1" dirty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  <a:r>
              <a:rPr lang="en-US" sz="2200" dirty="0">
                <a:hlinkClick r:id="rId2"/>
              </a:rPr>
              <a:t>https://</a:t>
            </a:r>
            <a:r>
              <a:rPr lang="en-US" sz="2200" dirty="0" err="1">
                <a:hlinkClick r:id="rId2"/>
              </a:rPr>
              <a:t>www.airbnb.com</a:t>
            </a:r>
            <a:r>
              <a:rPr lang="en-US" sz="2200" dirty="0">
                <a:hlinkClick r:id="rId2"/>
              </a:rPr>
              <a:t>/users/show/10351015 </a:t>
            </a:r>
            <a:r>
              <a:rPr lang="en-US" sz="2200" dirty="0"/>
              <a:t/>
            </a:r>
            <a:br>
              <a:rPr lang="en-US" sz="2200" dirty="0"/>
            </a:br>
            <a:endParaRPr lang="en-US" sz="2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524" y="1905000"/>
            <a:ext cx="6706640" cy="4737988"/>
          </a:xfrm>
        </p:spPr>
      </p:pic>
    </p:spTree>
    <p:extLst>
      <p:ext uri="{BB962C8B-B14F-4D97-AF65-F5344CB8AC3E}">
        <p14:creationId xmlns:p14="http://schemas.microsoft.com/office/powerpoint/2010/main" val="102114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301" y="347018"/>
            <a:ext cx="8911687" cy="163418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100" b="1" dirty="0"/>
              <a:t>Visual and cognitive contrast </a:t>
            </a:r>
            <a:r>
              <a:rPr lang="en-US" sz="3100" b="1" dirty="0" smtClean="0"/>
              <a:t>&amp;</a:t>
            </a:r>
            <a:r>
              <a:rPr lang="en-US" sz="3100" b="1" dirty="0"/>
              <a:t> </a:t>
            </a:r>
            <a:r>
              <a:rPr lang="en-US" sz="3100" b="1" dirty="0" smtClean="0"/>
              <a:t>Baby </a:t>
            </a:r>
            <a:r>
              <a:rPr lang="en-US" sz="3100" b="1" dirty="0"/>
              <a:t>Face </a:t>
            </a:r>
            <a:r>
              <a:rPr lang="en-US" sz="3100" b="1" dirty="0" smtClean="0"/>
              <a:t>Bias </a:t>
            </a:r>
            <a:r>
              <a:rPr lang="en-US" sz="2700" dirty="0" smtClean="0"/>
              <a:t/>
            </a:r>
            <a:br>
              <a:rPr lang="en-US" sz="2700" dirty="0" smtClean="0"/>
            </a:br>
            <a:r>
              <a:rPr lang="en-US" sz="2700" dirty="0" smtClean="0"/>
              <a:t> </a:t>
            </a:r>
            <a:r>
              <a:rPr lang="en-US" sz="2200" dirty="0" smtClean="0">
                <a:hlinkClick r:id="rId2"/>
              </a:rPr>
              <a:t>http</a:t>
            </a:r>
            <a:r>
              <a:rPr lang="en-US" sz="2200" dirty="0">
                <a:hlinkClick r:id="rId2"/>
              </a:rPr>
              <a:t>://www.tripadvisor.com/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631" y="1454728"/>
            <a:ext cx="9261025" cy="4890654"/>
          </a:xfrm>
        </p:spPr>
      </p:pic>
    </p:spTree>
    <p:extLst>
      <p:ext uri="{BB962C8B-B14F-4D97-AF65-F5344CB8AC3E}">
        <p14:creationId xmlns:p14="http://schemas.microsoft.com/office/powerpoint/2010/main" val="193765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75620" cy="1620326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Uniqueness &amp; </a:t>
            </a:r>
            <a:r>
              <a:rPr lang="en-US" sz="2800" b="1" dirty="0" smtClean="0"/>
              <a:t>Surprise</a:t>
            </a:r>
            <a:r>
              <a:rPr lang="en-US" dirty="0"/>
              <a:t/>
            </a:r>
            <a:br>
              <a:rPr lang="en-US" dirty="0"/>
            </a:br>
            <a:r>
              <a:rPr lang="en-US" sz="2000" dirty="0" smtClean="0">
                <a:hlinkClick r:id="rId2"/>
              </a:rPr>
              <a:t>http</a:t>
            </a:r>
            <a:r>
              <a:rPr lang="en-US" sz="2000" dirty="0">
                <a:hlinkClick r:id="rId2"/>
              </a:rPr>
              <a:t>://www.tripadvisor.com/members/78micheld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929" y="1634836"/>
            <a:ext cx="8405611" cy="5029200"/>
          </a:xfrm>
        </p:spPr>
      </p:pic>
    </p:spTree>
    <p:extLst>
      <p:ext uri="{BB962C8B-B14F-4D97-AF65-F5344CB8AC3E}">
        <p14:creationId xmlns:p14="http://schemas.microsoft.com/office/powerpoint/2010/main" val="165988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1361" y="193964"/>
            <a:ext cx="9349693" cy="216130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sz="1600" dirty="0"/>
              <a:t> </a:t>
            </a:r>
            <a:r>
              <a:rPr lang="en-US" sz="2800" b="1" dirty="0" smtClean="0"/>
              <a:t>Uniqueness, Attention &amp; Surprise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>
                <a:hlinkClick r:id="rId2"/>
              </a:rPr>
              <a:t>http</a:t>
            </a:r>
            <a:r>
              <a:rPr lang="en-US" sz="1600" dirty="0">
                <a:hlinkClick r:id="rId2"/>
              </a:rPr>
              <a:t>://www.tripadvisor.com/Travel_Guide-g187260-Annecy_Haute_Savoie_Rhone_Alpes.html</a:t>
            </a:r>
            <a:endParaRPr lang="en-US" sz="1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131" y="1856272"/>
            <a:ext cx="8178152" cy="4849745"/>
          </a:xfrm>
        </p:spPr>
      </p:pic>
    </p:spTree>
    <p:extLst>
      <p:ext uri="{BB962C8B-B14F-4D97-AF65-F5344CB8AC3E}">
        <p14:creationId xmlns:p14="http://schemas.microsoft.com/office/powerpoint/2010/main" val="42091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43</TotalTime>
  <Words>25</Words>
  <Application>Microsoft Macintosh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Century Gothic</vt:lpstr>
      <vt:lpstr>Wingdings 3</vt:lpstr>
      <vt:lpstr>Arial</vt:lpstr>
      <vt:lpstr>Wisp</vt:lpstr>
      <vt:lpstr>Designing for Emotion </vt:lpstr>
      <vt:lpstr>Golden Ratio &amp;  Attention   https://www.airbnb.com/ </vt:lpstr>
      <vt:lpstr>Uniqueness &amp; Golden Ratio </vt:lpstr>
      <vt:lpstr>Attention   https://www.airbnb.com/users/show/10351015  </vt:lpstr>
      <vt:lpstr>Visual and cognitive contrast &amp; Baby Face Bias   http://www.tripadvisor.com/   </vt:lpstr>
      <vt:lpstr>Uniqueness &amp; Surprise http://www.tripadvisor.com/members/78micheld</vt:lpstr>
      <vt:lpstr>  Uniqueness, Attention &amp; Surprise  http://www.tripadvisor.com/Travel_Guide-g187260-Annecy_Haute_Savoie_Rhone_Alpes.html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Designing for Emotion </dc:title>
  <dc:creator>Dileep Reddy Narra</dc:creator>
  <cp:lastModifiedBy>Dileep Reddy Narra</cp:lastModifiedBy>
  <cp:revision>5</cp:revision>
  <dcterms:created xsi:type="dcterms:W3CDTF">2016-01-31T22:07:10Z</dcterms:created>
  <dcterms:modified xsi:type="dcterms:W3CDTF">2016-01-31T22:50:44Z</dcterms:modified>
</cp:coreProperties>
</file>

<file path=docProps/thumbnail.jpeg>
</file>